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2" d="100"/>
          <a:sy n="102" d="100"/>
        </p:scale>
        <p:origin x="-90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7BE97-CF5A-4D37-B918-23E6736EA246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5D3B7-2158-4BAE-A876-BF8C91C1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8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76111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Deserted House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Deserted House 게임은 영화 폐가에서 얻은 아이디어와 현재 상황을 포함시켜서 제작하게 된 게임입니다.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싱글턴 최적화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클래스를 포인터 인스턴스로 생성하지 않고 싱글턴을 이용해 최적화하는 방법으로 코드 구현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70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스테이지 기능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이미지를 활용한 맵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코드를 이용해 개별로 만든 맵이 아닌 통으로 된 이미지를 활용해 게임 최적화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오브젝트 상호작용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상호작용 키를 이용한 오브젝트 활성화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콜라이더를 활용한 충돌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콜라이더를 활용해 벽과의 충돌을 구현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73380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이미지를 활용한 맵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코드로 하나하나 구현한 것이 아닌 이미지 편집을 이용해 전체적인 맵을 구현함으로써 게임 최적화에 직접적인 기여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오브젝트 상호작용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게임상에서 지정한 상호작용 키(G)를 이용해 맵 곳곳에 숨겨져있는 오브젝트와 상호작용하여 스토리 진행 가능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426142"/>
            <a:ext cx="33832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콜라이더를 활용한 충돌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148399" y="4092535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콜라이더 클래스를 활용해 캐릭터가 벽이랑 부딪치는 기능을 구현하여 맵 이동의 제약을 걸 수 있다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4795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엔딩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86670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2012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엔딩의 차이점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7060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수집한 수집품에 따라 달라지는 엔딩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886670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2013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조건별 맵 활성화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77072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수집한 수집품에 따라 이동하는 맵이 달라지는 기능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86670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2013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히든 엔딩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77072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수집품을 전부 수집 했을 경우에만, 볼 수 있는 히든 엔딩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24850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엔딩의 차이점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148399" y="3914894"/>
            <a:ext cx="56488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수집품의 수집 현황에 따라 "일반 클리어"가 될 지 "히든 클리어"가 될지 정해지며 "흰색"은 일반 클리어 "노란색"은 히든 클리어 구분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24850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조건별 맵 활성화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148399" y="3914894"/>
            <a:ext cx="56488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수집품 5개를 전부 수집할 시 히든 클리어가 가능한 맵으로 이동 가능하며, 1개라도 수집을 못 할 시, 일반 클리어만 가능한 맵으로 이동 가능하게 구현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24850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히든 엔딩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8148399" y="3914894"/>
            <a:ext cx="56488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수집품 5개를 전부 수집할 시 히든 엔딩이 출력되며 히든 엔딩은 플레이어가 게임하는 중 수집만 모든 수집품을 한 눈에 볼 수 있도록 화면에 출력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392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핵심 요소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759" y="29077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아이디어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260759" y="3477101"/>
            <a:ext cx="30691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폐가라는 단어와 의미로 공포스러운 분위기와 폐쇄적인 분위기를 연출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81913" y="29077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디자인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81913" y="3477101"/>
            <a:ext cx="3065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깔끔한 맵 디자인을 위해 필요가 없는 부분은 외부 툴을 이용해 이미지 편집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299258" y="29077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코드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299258" y="3477101"/>
            <a:ext cx="30691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효율적이진 못하나 게임 개발 일정에 맞으며 개발자 실력에 맞게 전체적인 코드 구현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84157"/>
            <a:ext cx="10553343" cy="2006203"/>
          </a:xfrm>
          <a:prstGeom prst="rect">
            <a:avLst/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759" y="49139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그래픽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759" y="5483304"/>
            <a:ext cx="30691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깔끔한 맵 디자인을 위해 필요가 없는 부분은 외부 툴을 이용해 이미지 편집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81913" y="49139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사운드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5781913" y="5483304"/>
            <a:ext cx="30653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게임 콘셉트에 맞게 공포스러운 분위기를 만들기 위해 적절한 BGM 선정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299258" y="49139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테스트</a:t>
            </a:r>
            <a:endParaRPr lang="en-US" sz="2187" dirty="0"/>
          </a:p>
        </p:txBody>
      </p:sp>
      <p:sp>
        <p:nvSpPr>
          <p:cNvPr id="17" name="Text 15"/>
          <p:cNvSpPr/>
          <p:nvPr/>
        </p:nvSpPr>
        <p:spPr>
          <a:xfrm>
            <a:off x="9299258" y="5483304"/>
            <a:ext cx="30691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반복적인 테스트를 통해 게임 진행에 큰 영향을 주는 버그를 수정 및 개선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715220"/>
            <a:ext cx="5440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개발 도구와 기술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65019"/>
            <a:ext cx="30175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Visual Studio 2022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603671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현재 배우고 있는 VS 2022 사용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After Effect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603671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맵 구현을 위해 보다 편리함을 제공해 주는 외부툴 사용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965019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포토샵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603671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캐릭터 및 전체적인 디자인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개발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1740218"/>
            <a:ext cx="27742" cy="5776793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9852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4740176" y="19554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장르 선택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공포 게임과 RPG 요소를 좋아하는 특성상 두 특성을 합치게
된 공포 탈출 게임을 만들게 되었습니다.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950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4740176" y="395513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스토리 및 캐릭터 설계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게임 콘셉트와 맞는 특별한 캐릭터와 수집 아이템을 수집해가며 이어가는 스토리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9161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4740176" y="595479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개발 및 테스트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장기간 개발 및 테스트를 통해 게임 진행에 영향을 주는 버그를 발견 및 수정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개발 중 고민사항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8594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5"/>
          <p:cNvSpPr/>
          <p:nvPr/>
        </p:nvSpPr>
        <p:spPr>
          <a:xfrm>
            <a:off x="2204085" y="39010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실력 부족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50508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만들고 싶은 시스템은 많지만 실력이 부족하여 개발에 어려움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8594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2" name="Text 9"/>
          <p:cNvSpPr/>
          <p:nvPr/>
        </p:nvSpPr>
        <p:spPr>
          <a:xfrm>
            <a:off x="5796320" y="39010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디자인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50508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플레이어 시점에서 직관적이고 심플하게 보일 수 있도록 디자인 고민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8594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6" name="Text 13"/>
          <p:cNvSpPr/>
          <p:nvPr/>
        </p:nvSpPr>
        <p:spPr>
          <a:xfrm>
            <a:off x="9388554" y="39010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9357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효율성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505087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효율적인 코드 및 최적화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703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시작 화면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공포 분위기 연출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공포스러운 배경과 조화롭게 이루어지는 이미지를 활용해 분위기 연출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간단한 코드 구조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반복적인 이미지 출력 코드를 이용한 간단하면서도 최적화된 코드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싱글턴 최적화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싱글턴 기능을 활용하여 직접적인 인스턴스를 만들지 않고 싱글턴으로 데이터 접근 가능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게임 시작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"시작하려면 클릭하세요" 버튼을 이용해 클릭이 감지되면 출력하던 씬 자체를 변경해서 게임을 시작할 수 있도록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이스터에그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왼쪽 하단에 보이지 않는 버튼을 클릭 시 개발자가 숨겨 놓은 사진과 배경음이 출력됩니다.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3356729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간단한 코드 구조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148399" y="4162068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이미지 출력을 위한 Quad 함수를 이용해 이미지로 공포스러운 분위기를 연출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사용자 지정</PresentationFormat>
  <Paragraphs>101</Paragraphs>
  <Slides>18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rladbwns2594@naver.com</cp:lastModifiedBy>
  <cp:revision>2</cp:revision>
  <dcterms:created xsi:type="dcterms:W3CDTF">2023-12-01T11:12:48Z</dcterms:created>
  <dcterms:modified xsi:type="dcterms:W3CDTF">2023-12-01T11:13:55Z</dcterms:modified>
</cp:coreProperties>
</file>